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59" r:id="rId3"/>
    <p:sldId id="257" r:id="rId4"/>
    <p:sldId id="264" r:id="rId5"/>
    <p:sldId id="258" r:id="rId6"/>
    <p:sldId id="260" r:id="rId7"/>
    <p:sldId id="261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9049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3785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719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C7DC55F-43BB-FB49-985D-1CA2736A2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23304A2-70B6-DF4D-80BD-AD524CAF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5EBE7F-1BF7-4741-937F-BD93F139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980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654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244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5937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475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5757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6806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7588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4167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9EB6C-330A-4556-AC8C-E5A501B46336}" type="datetimeFigureOut">
              <a:rPr lang="es-CO" smtClean="0"/>
              <a:t>20/09/2022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B28C8BD-20A6-41C7-98F6-9E7257B2A49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39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0" cy="6858000"/>
          </a:xfrm>
          <a:prstGeom prst="rect">
            <a:avLst/>
          </a:prstGeom>
        </p:spPr>
      </p:pic>
      <p:sp>
        <p:nvSpPr>
          <p:cNvPr id="12" name="Google Shape;42;p1"/>
          <p:cNvSpPr txBox="1">
            <a:spLocks noGrp="1"/>
          </p:cNvSpPr>
          <p:nvPr/>
        </p:nvSpPr>
        <p:spPr>
          <a:xfrm>
            <a:off x="2145882" y="807868"/>
            <a:ext cx="9373925" cy="2015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chemeClr val="lt1"/>
              </a:buClr>
              <a:buSzPts val="5400"/>
            </a:pPr>
            <a:r>
              <a:rPr lang="en-US" sz="5400" dirty="0">
                <a:solidFill>
                  <a:schemeClr val="bg1"/>
                </a:solidFill>
              </a:rPr>
              <a:t>Mechatronic</a:t>
            </a:r>
            <a:r>
              <a:rPr lang="es-CO" sz="5400" dirty="0">
                <a:solidFill>
                  <a:schemeClr val="bg1"/>
                </a:solidFill>
              </a:rPr>
              <a:t> </a:t>
            </a:r>
            <a:r>
              <a:rPr lang="es-CO" sz="5400" dirty="0" err="1">
                <a:solidFill>
                  <a:schemeClr val="bg1"/>
                </a:solidFill>
              </a:rPr>
              <a:t>engineering</a:t>
            </a:r>
            <a:br>
              <a:rPr lang="es-CO" sz="5400" dirty="0">
                <a:solidFill>
                  <a:schemeClr val="bg1"/>
                </a:solidFill>
              </a:rPr>
            </a:br>
            <a:r>
              <a:rPr lang="es-CO" sz="5400" dirty="0">
                <a:solidFill>
                  <a:schemeClr val="bg1"/>
                </a:solidFill>
              </a:rPr>
              <a:t>Control </a:t>
            </a:r>
            <a:r>
              <a:rPr lang="en-AE" sz="5400" dirty="0">
                <a:solidFill>
                  <a:schemeClr val="bg1"/>
                </a:solidFill>
              </a:rPr>
              <a:t>systems</a:t>
            </a:r>
            <a:r>
              <a:rPr lang="es-CO" sz="5400" dirty="0">
                <a:solidFill>
                  <a:schemeClr val="bg1"/>
                </a:solidFill>
              </a:rPr>
              <a:t> in </a:t>
            </a:r>
            <a:r>
              <a:rPr lang="es-CO" sz="5400" dirty="0" err="1">
                <a:solidFill>
                  <a:schemeClr val="bg1"/>
                </a:solidFill>
              </a:rPr>
              <a:t>robotics</a:t>
            </a:r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208B1F3-2795-4BB3-B26E-ECAEB6CD60E3}"/>
              </a:ext>
            </a:extLst>
          </p:cNvPr>
          <p:cNvSpPr txBox="1"/>
          <p:nvPr/>
        </p:nvSpPr>
        <p:spPr>
          <a:xfrm>
            <a:off x="2299316" y="3129073"/>
            <a:ext cx="86113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 err="1">
                <a:solidFill>
                  <a:schemeClr val="bg1"/>
                </a:solidFill>
              </a:rPr>
              <a:t>Structure</a:t>
            </a:r>
            <a:r>
              <a:rPr lang="es-CO" sz="2400" b="1" dirty="0">
                <a:solidFill>
                  <a:schemeClr val="bg1"/>
                </a:solidFill>
              </a:rPr>
              <a:t> </a:t>
            </a:r>
            <a:r>
              <a:rPr lang="es-CO" sz="2400" b="1" dirty="0" err="1">
                <a:solidFill>
                  <a:schemeClr val="bg1"/>
                </a:solidFill>
              </a:rPr>
              <a:t>Desing</a:t>
            </a:r>
            <a:r>
              <a:rPr lang="es-CO" sz="2400" b="1" dirty="0">
                <a:solidFill>
                  <a:schemeClr val="bg1"/>
                </a:solidFill>
              </a:rPr>
              <a:t> and POR,SOR </a:t>
            </a:r>
            <a:r>
              <a:rPr lang="es-CO" sz="2400" b="1" dirty="0" err="1">
                <a:solidFill>
                  <a:schemeClr val="bg1"/>
                </a:solidFill>
              </a:rPr>
              <a:t>Sistems</a:t>
            </a:r>
            <a:endParaRPr lang="es-CO" sz="2400" b="1" dirty="0">
              <a:solidFill>
                <a:schemeClr val="bg1"/>
              </a:solidFill>
            </a:endParaRPr>
          </a:p>
          <a:p>
            <a:pPr algn="ctr"/>
            <a:endParaRPr lang="es-CO" sz="2400" b="1" dirty="0">
              <a:solidFill>
                <a:schemeClr val="bg1"/>
              </a:solidFill>
            </a:endParaRPr>
          </a:p>
          <a:p>
            <a:pPr algn="ctr"/>
            <a:endParaRPr lang="es-CO" sz="2400" b="1" dirty="0">
              <a:solidFill>
                <a:schemeClr val="bg1"/>
              </a:solidFill>
            </a:endParaRPr>
          </a:p>
          <a:p>
            <a:pPr algn="ctr"/>
            <a:r>
              <a:rPr lang="es-CO" sz="2400" b="1" dirty="0">
                <a:solidFill>
                  <a:schemeClr val="bg1"/>
                </a:solidFill>
              </a:rPr>
              <a:t>Manuel Alejandro Chalarca Botero</a:t>
            </a:r>
          </a:p>
          <a:p>
            <a:pPr algn="ctr"/>
            <a:r>
              <a:rPr lang="es-CO" sz="2400" b="1" dirty="0" err="1">
                <a:solidFill>
                  <a:schemeClr val="bg1"/>
                </a:solidFill>
              </a:rPr>
              <a:t>Jose</a:t>
            </a:r>
            <a:r>
              <a:rPr lang="es-CO" sz="2400" b="1" dirty="0">
                <a:solidFill>
                  <a:schemeClr val="bg1"/>
                </a:solidFill>
              </a:rPr>
              <a:t> </a:t>
            </a:r>
            <a:r>
              <a:rPr lang="es-CO" sz="2400" b="1" dirty="0" err="1">
                <a:solidFill>
                  <a:schemeClr val="bg1"/>
                </a:solidFill>
              </a:rPr>
              <a:t>Joaquin</a:t>
            </a:r>
            <a:r>
              <a:rPr lang="es-CO" sz="2400" b="1" dirty="0">
                <a:solidFill>
                  <a:schemeClr val="bg1"/>
                </a:solidFill>
              </a:rPr>
              <a:t> Restrepo Palacios</a:t>
            </a:r>
          </a:p>
        </p:txBody>
      </p:sp>
    </p:spTree>
    <p:extLst>
      <p:ext uri="{BB962C8B-B14F-4D97-AF65-F5344CB8AC3E}">
        <p14:creationId xmlns:p14="http://schemas.microsoft.com/office/powerpoint/2010/main" val="2970024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42;p1"/>
          <p:cNvSpPr txBox="1">
            <a:spLocks noGrp="1"/>
          </p:cNvSpPr>
          <p:nvPr/>
        </p:nvSpPr>
        <p:spPr>
          <a:xfrm>
            <a:off x="1409037" y="2585527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Plantilla para títulos 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298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3;p3"/>
          <p:cNvSpPr txBox="1">
            <a:spLocks noGrp="1"/>
          </p:cNvSpPr>
          <p:nvPr/>
        </p:nvSpPr>
        <p:spPr>
          <a:xfrm>
            <a:off x="1524000" y="639381"/>
            <a:ext cx="9144000" cy="952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lang="es-CO" dirty="0"/>
              <a:t>Hardware </a:t>
            </a:r>
            <a:r>
              <a:rPr lang="es-CO" dirty="0" err="1"/>
              <a:t>Desing</a:t>
            </a:r>
            <a:endParaRPr lang="en-AE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FE7BC34-B1A3-455F-9975-A25FD68D7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36" y="1592288"/>
            <a:ext cx="2858965" cy="186181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1860238-A621-4A75-B967-282DB4B02574}"/>
              </a:ext>
            </a:extLst>
          </p:cNvPr>
          <p:cNvSpPr txBox="1"/>
          <p:nvPr/>
        </p:nvSpPr>
        <p:spPr>
          <a:xfrm>
            <a:off x="1524000" y="3526535"/>
            <a:ext cx="13138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1, Arm Basket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C0215AD-4D00-4671-B528-71C6061D9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926" y="1581618"/>
            <a:ext cx="2596436" cy="2075722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CCDBE6F-2A1B-4012-A0BC-4980145A3733}"/>
              </a:ext>
            </a:extLst>
          </p:cNvPr>
          <p:cNvSpPr txBox="1"/>
          <p:nvPr/>
        </p:nvSpPr>
        <p:spPr>
          <a:xfrm>
            <a:off x="4694309" y="3657340"/>
            <a:ext cx="1455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2, Axis Support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6B7A600-D57E-4B41-B501-09E3842BF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036" y="3948905"/>
            <a:ext cx="2356053" cy="200048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CE05734-8643-4FDB-BCDE-5A403DD97173}"/>
              </a:ext>
            </a:extLst>
          </p:cNvPr>
          <p:cNvSpPr txBox="1"/>
          <p:nvPr/>
        </p:nvSpPr>
        <p:spPr>
          <a:xfrm>
            <a:off x="1168893" y="5979341"/>
            <a:ext cx="16690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3, Motor Support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3CF15E2-92AF-4E8B-A7A4-A0F3C1B00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2467" y="2142986"/>
            <a:ext cx="3592807" cy="335022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7B33F84-B389-407F-9746-D5DE6CBA94E7}"/>
              </a:ext>
            </a:extLst>
          </p:cNvPr>
          <p:cNvSpPr txBox="1"/>
          <p:nvPr/>
        </p:nvSpPr>
        <p:spPr>
          <a:xfrm>
            <a:off x="8606638" y="5555573"/>
            <a:ext cx="17844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 5, Draw for Laser cutting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ED94E55F-C6A5-4E00-81D7-A013A3C82D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8473" y="4012004"/>
            <a:ext cx="2675409" cy="2206615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AF5291F-7BAE-4783-B0F0-ABD8202F64CB}"/>
              </a:ext>
            </a:extLst>
          </p:cNvPr>
          <p:cNvSpPr txBox="1"/>
          <p:nvPr/>
        </p:nvSpPr>
        <p:spPr>
          <a:xfrm>
            <a:off x="4092606" y="6338666"/>
            <a:ext cx="18021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4, Mounted System</a:t>
            </a:r>
          </a:p>
        </p:txBody>
      </p:sp>
    </p:spTree>
    <p:extLst>
      <p:ext uri="{BB962C8B-B14F-4D97-AF65-F5344CB8AC3E}">
        <p14:creationId xmlns:p14="http://schemas.microsoft.com/office/powerpoint/2010/main" val="402593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309BEDB-FF3F-4376-8257-B12F169B1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3939" y="1221943"/>
            <a:ext cx="8624122" cy="489477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99662AE-F0BF-4CB4-A1D9-63112D3D201D}"/>
              </a:ext>
            </a:extLst>
          </p:cNvPr>
          <p:cNvSpPr txBox="1"/>
          <p:nvPr/>
        </p:nvSpPr>
        <p:spPr>
          <a:xfrm>
            <a:off x="6096000" y="6223247"/>
            <a:ext cx="2636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6, Electric </a:t>
            </a:r>
            <a:r>
              <a:rPr lang="en-US" sz="1100" dirty="0" err="1"/>
              <a:t>Desing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20872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53;p3"/>
          <p:cNvSpPr txBox="1">
            <a:spLocks noGrp="1"/>
          </p:cNvSpPr>
          <p:nvPr/>
        </p:nvSpPr>
        <p:spPr>
          <a:xfrm>
            <a:off x="1524000" y="354025"/>
            <a:ext cx="9144000" cy="952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s-CO" dirty="0"/>
              <a:t>Data </a:t>
            </a:r>
            <a:r>
              <a:rPr lang="en-US" dirty="0">
                <a:latin typeface="Nunito"/>
              </a:rPr>
              <a:t>acquisition</a:t>
            </a:r>
            <a:endParaRPr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61B75EB-20D0-41A5-8601-63A256A13616}"/>
              </a:ext>
            </a:extLst>
          </p:cNvPr>
          <p:cNvSpPr/>
          <p:nvPr/>
        </p:nvSpPr>
        <p:spPr>
          <a:xfrm>
            <a:off x="9198244" y="361157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F484CDD-1529-4C0C-95A7-5C5C2292DBC4}"/>
              </a:ext>
            </a:extLst>
          </p:cNvPr>
          <p:cNvSpPr/>
          <p:nvPr/>
        </p:nvSpPr>
        <p:spPr>
          <a:xfrm>
            <a:off x="9198243" y="582716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958AED8-F7F7-4CA3-BD4D-0FE68A31E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06932"/>
            <a:ext cx="8226641" cy="5056452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B016EAB-A821-4A27-9EC3-993D0B97A1A5}"/>
              </a:ext>
            </a:extLst>
          </p:cNvPr>
          <p:cNvSpPr txBox="1"/>
          <p:nvPr/>
        </p:nvSpPr>
        <p:spPr>
          <a:xfrm>
            <a:off x="4518734" y="4243526"/>
            <a:ext cx="36842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Fig 7, Data comparation, Sampling time 5 milliseconds</a:t>
            </a:r>
          </a:p>
        </p:txBody>
      </p:sp>
    </p:spTree>
    <p:extLst>
      <p:ext uri="{BB962C8B-B14F-4D97-AF65-F5344CB8AC3E}">
        <p14:creationId xmlns:p14="http://schemas.microsoft.com/office/powerpoint/2010/main" val="111685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Google Shape;54;p3"/>
          <p:cNvSpPr txBox="1">
            <a:spLocks noGrp="1"/>
          </p:cNvSpPr>
          <p:nvPr/>
        </p:nvSpPr>
        <p:spPr>
          <a:xfrm>
            <a:off x="432046" y="1761157"/>
            <a:ext cx="9144000" cy="312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021DC8-8AC3-4E02-BBEC-535A49B13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547" y="1048358"/>
            <a:ext cx="3835560" cy="505495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3B99EB8-DE4F-4E0E-BAAF-16C514D2F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767" y="1048358"/>
            <a:ext cx="4188325" cy="503558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54CD539-BC1F-4133-AC93-EDE9577B9E13}"/>
              </a:ext>
            </a:extLst>
          </p:cNvPr>
          <p:cNvSpPr txBox="1"/>
          <p:nvPr/>
        </p:nvSpPr>
        <p:spPr>
          <a:xfrm>
            <a:off x="1538284" y="6103316"/>
            <a:ext cx="25567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Fig 8, first 28 values and filtered values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0E51509-EB7E-4D3B-B96B-4F0C4746B6FE}"/>
              </a:ext>
            </a:extLst>
          </p:cNvPr>
          <p:cNvSpPr txBox="1"/>
          <p:nvPr/>
        </p:nvSpPr>
        <p:spPr>
          <a:xfrm>
            <a:off x="6724323" y="6123068"/>
            <a:ext cx="25567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Fig 9, last values and filtered values</a:t>
            </a:r>
          </a:p>
        </p:txBody>
      </p:sp>
    </p:spTree>
    <p:extLst>
      <p:ext uri="{BB962C8B-B14F-4D97-AF65-F5344CB8AC3E}">
        <p14:creationId xmlns:p14="http://schemas.microsoft.com/office/powerpoint/2010/main" val="103084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A4AD220D-E637-4DD4-8D92-A598A5F7FC6F}"/>
              </a:ext>
            </a:extLst>
          </p:cNvPr>
          <p:cNvSpPr/>
          <p:nvPr/>
        </p:nvSpPr>
        <p:spPr>
          <a:xfrm>
            <a:off x="4421651" y="691109"/>
            <a:ext cx="24609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unito"/>
                <a:cs typeface="Arial"/>
              </a:rPr>
              <a:t>POR system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CCB10EFD-AF11-4047-BD2D-432DB13FB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228" y="1498522"/>
            <a:ext cx="5183776" cy="26651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8189E331-63D8-42AE-A5F0-B7F8DCD5546B}"/>
                  </a:ext>
                </a:extLst>
              </p:cNvPr>
              <p:cNvSpPr/>
              <p:nvPr/>
            </p:nvSpPr>
            <p:spPr>
              <a:xfrm>
                <a:off x="2894398" y="4806103"/>
                <a:ext cx="5349606" cy="7258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s-MX" b="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>
                              <a:latin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d>
                        </m:num>
                        <m:den>
                          <m:r>
                            <a:rPr lang="es-MX" b="0" i="1">
                              <a:latin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d>
                        </m:den>
                      </m:f>
                      <m:r>
                        <a:rPr lang="es-MX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MX" b="0" i="1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s-MX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s-MX" b="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p>
                                  <m:r>
                                    <a:rPr lang="es-MX" b="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s-MX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</m:num>
                        <m:den>
                          <m:r>
                            <a:rPr lang="es-MX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r>
                            <a:rPr lang="es-MX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s-MX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10443,4</m:t>
                      </m:r>
                      <m:r>
                        <a:rPr lang="es-MX" b="0" i="1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MX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0,0</m:t>
                              </m:r>
                              <m:r>
                                <a:rPr lang="es-C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15</m:t>
                              </m:r>
                              <m:r>
                                <a:rPr lang="es-MX" b="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nor/>
                            </m:rPr>
                            <a:rPr lang="es-CO" i="0" smtClean="0"/>
                            <m:t>0,124</m:t>
                          </m:r>
                          <m:r>
                            <a:rPr lang="es-MX" b="0" i="1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b="0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s-CO" dirty="0"/>
              </a:p>
            </p:txBody>
          </p:sp>
        </mc:Choice>
        <mc:Fallback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8189E331-63D8-42AE-A5F0-B7F8DCD554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4398" y="4806103"/>
                <a:ext cx="5349606" cy="7258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uadroTexto 18">
            <a:extLst>
              <a:ext uri="{FF2B5EF4-FFF2-40B4-BE49-F238E27FC236}">
                <a16:creationId xmlns:a16="http://schemas.microsoft.com/office/drawing/2014/main" id="{165F67BB-A26E-4761-A431-14E1CBA9500E}"/>
              </a:ext>
            </a:extLst>
          </p:cNvPr>
          <p:cNvSpPr txBox="1"/>
          <p:nvPr/>
        </p:nvSpPr>
        <p:spPr>
          <a:xfrm>
            <a:off x="4799194" y="4193904"/>
            <a:ext cx="3552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Fig 10, POR System Calculations</a:t>
            </a:r>
          </a:p>
        </p:txBody>
      </p:sp>
    </p:spTree>
    <p:extLst>
      <p:ext uri="{BB962C8B-B14F-4D97-AF65-F5344CB8AC3E}">
        <p14:creationId xmlns:p14="http://schemas.microsoft.com/office/powerpoint/2010/main" val="4264166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Google Shape;53;p3"/>
          <p:cNvSpPr txBox="1">
            <a:spLocks noGrp="1"/>
          </p:cNvSpPr>
          <p:nvPr/>
        </p:nvSpPr>
        <p:spPr>
          <a:xfrm>
            <a:off x="1634072" y="432305"/>
            <a:ext cx="9144000" cy="680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z="4400" dirty="0">
                <a:solidFill>
                  <a:schemeClr val="bg1"/>
                </a:solidFill>
                <a:latin typeface="Nunito"/>
              </a:rPr>
              <a:t>SOR System</a:t>
            </a:r>
            <a:endParaRPr sz="4400" dirty="0">
              <a:solidFill>
                <a:schemeClr val="bg1"/>
              </a:solidFill>
            </a:endParaRPr>
          </a:p>
        </p:txBody>
      </p:sp>
      <p:sp>
        <p:nvSpPr>
          <p:cNvPr id="5" name="Google Shape;54;p3"/>
          <p:cNvSpPr txBox="1">
            <a:spLocks noGrp="1"/>
          </p:cNvSpPr>
          <p:nvPr/>
        </p:nvSpPr>
        <p:spPr>
          <a:xfrm>
            <a:off x="1524000" y="2904922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7D018A-92DF-4050-BC7F-0261B0A00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344" y="1266825"/>
            <a:ext cx="5133975" cy="3486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244D597-9D54-4D33-99F4-4414E4148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4722" y="2331406"/>
            <a:ext cx="3943350" cy="8382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ángulo 7">
                <a:extLst>
                  <a:ext uri="{FF2B5EF4-FFF2-40B4-BE49-F238E27FC236}">
                    <a16:creationId xmlns:a16="http://schemas.microsoft.com/office/drawing/2014/main" id="{ED424458-C567-461E-8F03-4A5ED819DD64}"/>
                  </a:ext>
                </a:extLst>
              </p:cNvPr>
              <p:cNvSpPr/>
              <p:nvPr/>
            </p:nvSpPr>
            <p:spPr>
              <a:xfrm>
                <a:off x="3611820" y="5519621"/>
                <a:ext cx="3673954" cy="7012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s-MX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10443</m:t>
                          </m:r>
                          <m:r>
                            <a:rPr lang="es-MX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s-MX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−0,0</m:t>
                              </m:r>
                              <m:r>
                                <a:rPr lang="es-C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15</m:t>
                              </m:r>
                              <m:r>
                                <a:rPr lang="es-MX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es-CO" dirty="0">
                              <a:solidFill>
                                <a:schemeClr val="bg1"/>
                              </a:solidFill>
                            </a:rPr>
                            <m:t> </m:t>
                          </m:r>
                        </m:num>
                        <m:den>
                          <m:r>
                            <a:rPr lang="es-CO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(0,017</m:t>
                          </m:r>
                          <m:r>
                            <a:rPr lang="es-MX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+1)(0</m:t>
                          </m:r>
                          <m:r>
                            <a:rPr lang="es-CO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,123</m:t>
                          </m:r>
                          <m:r>
                            <a:rPr lang="es-CO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CO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+1)</m:t>
                          </m:r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8" name="Rectángulo 7">
                <a:extLst>
                  <a:ext uri="{FF2B5EF4-FFF2-40B4-BE49-F238E27FC236}">
                    <a16:creationId xmlns:a16="http://schemas.microsoft.com/office/drawing/2014/main" id="{ED424458-C567-461E-8F03-4A5ED819DD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820" y="5519621"/>
                <a:ext cx="3673954" cy="70121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adroTexto 8">
            <a:extLst>
              <a:ext uri="{FF2B5EF4-FFF2-40B4-BE49-F238E27FC236}">
                <a16:creationId xmlns:a16="http://schemas.microsoft.com/office/drawing/2014/main" id="{74C6EC94-6582-43BB-8793-50CEB0D269AB}"/>
              </a:ext>
            </a:extLst>
          </p:cNvPr>
          <p:cNvSpPr txBox="1"/>
          <p:nvPr/>
        </p:nvSpPr>
        <p:spPr>
          <a:xfrm>
            <a:off x="2308194" y="4849503"/>
            <a:ext cx="2476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Fig 11, SOR Calculations</a:t>
            </a:r>
          </a:p>
        </p:txBody>
      </p:sp>
    </p:spTree>
    <p:extLst>
      <p:ext uri="{BB962C8B-B14F-4D97-AF65-F5344CB8AC3E}">
        <p14:creationId xmlns:p14="http://schemas.microsoft.com/office/powerpoint/2010/main" val="476562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11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7201</TotalTime>
  <Words>115</Words>
  <Application>Microsoft Office PowerPoint</Application>
  <PresentationFormat>Panorámica</PresentationFormat>
  <Paragraphs>24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Arial Narrow</vt:lpstr>
      <vt:lpstr>Calibri</vt:lpstr>
      <vt:lpstr>Calibri Light</vt:lpstr>
      <vt:lpstr>Cambria Math</vt:lpstr>
      <vt:lpstr>Nunito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Nicolás Arteaga Hernández</dc:creator>
  <cp:lastModifiedBy>manuel botero</cp:lastModifiedBy>
  <cp:revision>24</cp:revision>
  <dcterms:created xsi:type="dcterms:W3CDTF">2022-02-01T21:22:47Z</dcterms:created>
  <dcterms:modified xsi:type="dcterms:W3CDTF">2022-09-21T05:38:55Z</dcterms:modified>
</cp:coreProperties>
</file>

<file path=docProps/thumbnail.jpeg>
</file>